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497D"/>
    <a:srgbClr val="3766B3"/>
    <a:srgbClr val="0D15B3"/>
    <a:srgbClr val="194ED1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32" autoAdjust="0"/>
    <p:restoredTop sz="95122" autoAdjust="0"/>
  </p:normalViewPr>
  <p:slideViewPr>
    <p:cSldViewPr snapToGrid="0" snapToObjects="1">
      <p:cViewPr varScale="1">
        <p:scale>
          <a:sx n="76" d="100"/>
          <a:sy n="76" d="100"/>
        </p:scale>
        <p:origin x="-708" y="-8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1" d="100"/>
          <a:sy n="81" d="100"/>
        </p:scale>
        <p:origin x="-1500" y="-60"/>
      </p:cViewPr>
      <p:guideLst>
        <p:guide orient="horz" pos="2160"/>
        <p:guide pos="2880"/>
      </p:guideLst>
    </p:cSldViewPr>
  </p:notesViewPr>
  <p:gridSpacing cx="73736200" cy="73736200"/>
</p:viewPr>
</file>

<file path=docProps/app.xml><?xml version="1.0" encoding="utf-8"?>
<Properties xmlns="http://schemas.openxmlformats.org/officeDocument/2006/extended-properties" xmlns:vt="http://schemas.openxmlformats.org/officeDocument/2006/docPropsVTypes">
  <Template>DCP-Schools-Template-02</Template>
  <TotalTime>7390</TotalTime>
  <Words>1430</Words>
  <Application>Microsoft Office PowerPoint</Application>
  <PresentationFormat>A4 Paper (210x297 mm)</PresentationFormat>
  <Paragraphs>80</Paragraphs>
  <Slides>14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DCP-Schools-Template-02</vt:lpstr>
      <vt:lpstr>The Beagle Voyage</vt:lpstr>
      <vt:lpstr>Who was Charles Darwin?</vt:lpstr>
      <vt:lpstr>Darwin as a young man</vt:lpstr>
      <vt:lpstr>The offer to join the voyage  of a lifetime</vt:lpstr>
      <vt:lpstr>Captain FitzRoy and HMS Beagle</vt:lpstr>
      <vt:lpstr>Darwin’s father’s reaction to the offer</vt:lpstr>
      <vt:lpstr>Plan of HMS Beagle</vt:lpstr>
      <vt:lpstr>Where did HMS Beagle go? </vt:lpstr>
      <vt:lpstr>Specimens big and small</vt:lpstr>
      <vt:lpstr>Adventures with animals  </vt:lpstr>
      <vt:lpstr>Life after the voyage</vt:lpstr>
      <vt:lpstr>Adventures with plants</vt:lpstr>
      <vt:lpstr>Evolution and beyond</vt:lpstr>
      <vt:lpstr>Acknowledgements</vt:lpstr>
    </vt:vector>
  </TitlesOfParts>
  <Company>Cambridge University Library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Beagle Voyage</dc:title>
  <dc:creator>Sally Stafford</dc:creator>
  <cp:lastModifiedBy>Darwin</cp:lastModifiedBy>
  <cp:revision>31</cp:revision>
  <dcterms:created xsi:type="dcterms:W3CDTF">2017-01-11T13:39:11Z</dcterms:created>
  <dcterms:modified xsi:type="dcterms:W3CDTF">2017-02-09T22:04:44Z</dcterms:modified>
</cp:coreProperties>
</file>