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5125"/>
    <a:srgbClr val="4A452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87" autoAdjust="0"/>
    <p:restoredTop sz="81829" autoAdjust="0"/>
  </p:normalViewPr>
  <p:slideViewPr>
    <p:cSldViewPr snapToGrid="0" snapToObjects="1">
      <p:cViewPr varScale="1">
        <p:scale>
          <a:sx n="65" d="100"/>
          <a:sy n="65" d="100"/>
        </p:scale>
        <p:origin x="-1032" y="-6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docProps/app.xml><?xml version="1.0" encoding="utf-8"?>
<Properties xmlns="http://schemas.openxmlformats.org/officeDocument/2006/extended-properties" xmlns:vt="http://schemas.openxmlformats.org/officeDocument/2006/docPropsVTypes">
  <Template>DCP-Schools-Template-05</Template>
  <TotalTime>6568</TotalTime>
  <Words>1180</Words>
  <Application>Microsoft Office PowerPoint</Application>
  <PresentationFormat>A4 Paper (210x297 mm)</PresentationFormat>
  <Paragraphs>71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DCP-Schools-Template-05</vt:lpstr>
      <vt:lpstr>Darwin’s scientific experiments</vt:lpstr>
      <vt:lpstr>Who was Charles Darwin?</vt:lpstr>
      <vt:lpstr>Darwin as a young man</vt:lpstr>
      <vt:lpstr>Darwin receives an offer </vt:lpstr>
      <vt:lpstr>Where did HMS Beagle go?</vt:lpstr>
      <vt:lpstr>Specimens big and small</vt:lpstr>
      <vt:lpstr>Change over time </vt:lpstr>
      <vt:lpstr>Life after the voyage</vt:lpstr>
      <vt:lpstr>Life at Down House</vt:lpstr>
      <vt:lpstr>Observations from home</vt:lpstr>
      <vt:lpstr>Evolution and beyond</vt:lpstr>
      <vt:lpstr>Acknowledgements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Darwin’s scientific experiments</dc:title>
  <dc:creator>Darwin</dc:creator>
  <cp:lastModifiedBy>Darwin</cp:lastModifiedBy>
  <cp:revision>48</cp:revision>
  <dcterms:created xsi:type="dcterms:W3CDTF">2017-01-16T17:49:45Z</dcterms:created>
  <dcterms:modified xsi:type="dcterms:W3CDTF">2017-02-09T21:17:45Z</dcterms:modified>
</cp:coreProperties>
</file>