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7" autoAdjust="0"/>
    <p:restoredTop sz="92018" autoAdjust="0"/>
  </p:normalViewPr>
  <p:slideViewPr>
    <p:cSldViewPr snapToGrid="0" snapToObjects="1">
      <p:cViewPr varScale="1">
        <p:scale>
          <a:sx n="74" d="100"/>
          <a:sy n="74" d="100"/>
        </p:scale>
        <p:origin x="-752" y="-5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DCP-Schools-Template-06</Template>
  <TotalTime>3792</TotalTime>
  <Words>1090</Words>
  <Application>Microsoft Office PowerPoint</Application>
  <PresentationFormat>A4 Paper (210x297 mm)</PresentationFormat>
  <Paragraphs>78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DCP-Schools-Template-06</vt:lpstr>
      <vt:lpstr>Darwin and religion</vt:lpstr>
      <vt:lpstr>Who was Charles Darwin?</vt:lpstr>
      <vt:lpstr>Darwin as a young man</vt:lpstr>
      <vt:lpstr>Darwin receives an offer </vt:lpstr>
      <vt:lpstr>Where did the HMS Beagle go?</vt:lpstr>
      <vt:lpstr>Specimens big and small</vt:lpstr>
      <vt:lpstr>Change over time </vt:lpstr>
      <vt:lpstr>Life after the voyage</vt:lpstr>
      <vt:lpstr>Reactions to ‘Origin’</vt:lpstr>
      <vt:lpstr>Reactions to ‘Origin’</vt:lpstr>
      <vt:lpstr>Darwin’s views on religion</vt:lpstr>
      <vt:lpstr>Darwin and Down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 and religion</dc:title>
  <dc:creator>Darwin</dc:creator>
  <cp:lastModifiedBy>Darwin</cp:lastModifiedBy>
  <cp:revision>34</cp:revision>
  <dcterms:created xsi:type="dcterms:W3CDTF">2017-01-16T18:19:53Z</dcterms:created>
  <dcterms:modified xsi:type="dcterms:W3CDTF">2017-02-09T22:07:13Z</dcterms:modified>
</cp:coreProperties>
</file>